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828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1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8/17/2021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17.08.2021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 smtClean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Xorazm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viloyati</a:t>
            </a:r>
            <a:endParaRPr lang="en-US" sz="1100" b="1" i="1" dirty="0" smtClean="0">
              <a:solidFill>
                <a:schemeClr val="accent1">
                  <a:lumMod val="50000"/>
                </a:schemeClr>
              </a:solidFill>
              <a:cs typeface="Arial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Urganch</a:t>
            </a:r>
            <a:r>
              <a:rPr lang="en-US" sz="1100" b="1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 </a:t>
            </a:r>
            <a:r>
              <a:rPr lang="en-US" sz="1100" b="1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charset="0"/>
              </a:rPr>
              <a:t>tumani</a:t>
            </a:r>
            <a:endParaRPr lang="ru-RU" sz="8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/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Urganch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tumanidagi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qishloq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xoʼjaligi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resusrlaridan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unumli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yirik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shoxli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qoramollar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omuxta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yem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ishlab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chiqarish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liniyasini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1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1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endParaRPr lang="ru-RU" sz="8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230052" y="1151487"/>
            <a:ext cx="2025571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manzili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iqtisodiy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koʼrsatkichlari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 smtClean="0">
              <a:solidFill>
                <a:schemeClr val="bg1"/>
              </a:solidFill>
            </a:endParaRPr>
          </a:p>
          <a:p>
            <a:pPr algn="ctr" fontAlgn="base"/>
            <a:endParaRPr lang="ru-RU" sz="1400" dirty="0" smtClean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Loyiha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  <a:ea typeface="Arial" pitchFamily="34" charset="0"/>
                <a:cs typeface="Arial" pitchFamily="34" charset="0"/>
              </a:rPr>
              <a:t>tavsifi</a:t>
            </a:r>
            <a:endParaRPr lang="ru-RU" sz="1400" b="1" cap="all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O’z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mablag’i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Bank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krediti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2795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Ishchi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o’rin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soni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50233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Ishga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tushish</a:t>
            </a:r>
            <a:r>
              <a:rPr lang="en-US" sz="14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4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vaqti</a:t>
            </a:r>
            <a:endParaRPr lang="ru-RU" sz="14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2968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1,219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82426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nafar</a:t>
            </a:r>
            <a:endParaRPr lang="en-US" dirty="0" smtClean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 smtClean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 smtClean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Loyiha</a:t>
            </a:r>
            <a:r>
              <a:rPr lang="en-US" sz="1050" dirty="0" smtClean="0">
                <a:latin typeface="Bahnschrift SemiBold SemiConden" pitchFamily="34" charset="0"/>
              </a:rPr>
              <a:t> </a:t>
            </a:r>
          </a:p>
          <a:p>
            <a:pPr lvl="0" algn="ctr"/>
            <a:r>
              <a:rPr lang="en-US" sz="1050" dirty="0" err="1" smtClean="0">
                <a:latin typeface="Bahnschrift SemiBold SemiConden" pitchFamily="34" charset="0"/>
              </a:rPr>
              <a:t>qiymati</a:t>
            </a:r>
            <a:endParaRPr lang="ru-RU" sz="1050" dirty="0" smtClean="0">
              <a:latin typeface="Bahnschrift SemiBold SemiConden" pitchFamily="34" charset="0"/>
            </a:endParaRP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7249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9" y="5501565"/>
            <a:ext cx="10184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itchFamily="34" charset="0"/>
              </a:rPr>
              <a:t> </a:t>
            </a:r>
            <a:r>
              <a:rPr lang="uz-Cyrl-U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itchFamily="34" charset="0"/>
              </a:rPr>
              <a:t>1,219 </a:t>
            </a:r>
            <a:r>
              <a:rPr lang="en-US" sz="1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itchFamily="34" charset="0"/>
              </a:rPr>
              <a:t>MLRD. SO’M</a:t>
            </a:r>
            <a:endParaRPr lang="ru-RU" sz="14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85792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MLN. SO’M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982961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300" dirty="0" smtClean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 MLRD. SO’M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209593" y="1188903"/>
            <a:ext cx="20767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Yirik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shoxli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qoramol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uchun</a:t>
            </a:r>
            <a:endParaRPr lang="en-US" sz="1200" b="1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  <a:p>
            <a:pPr algn="ctr"/>
            <a:r>
              <a:rPr lang="en-US" sz="12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kombikorm</a:t>
            </a:r>
            <a:r>
              <a:rPr lang="en-US" sz="1200" b="1" dirty="0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>
                <a:solidFill>
                  <a:schemeClr val="bg1"/>
                </a:solidFill>
                <a:latin typeface="Bahnschrift SemiBold SemiConden" panose="020B0502040204020203" pitchFamily="34" charset="0"/>
              </a:rPr>
              <a:t>ishlab</a:t>
            </a:r>
            <a:r>
              <a:rPr lang="en-US" sz="1200" b="1" dirty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 </a:t>
            </a:r>
            <a:r>
              <a:rPr lang="en-US" sz="1200" b="1" dirty="0" err="1" smtClean="0">
                <a:solidFill>
                  <a:schemeClr val="bg1"/>
                </a:solidFill>
                <a:latin typeface="Bahnschrift SemiBold SemiConden" panose="020B0502040204020203" pitchFamily="34" charset="0"/>
              </a:rPr>
              <a:t>chiqarish</a:t>
            </a:r>
            <a:endParaRPr lang="uz-Cyrl-UZ" sz="1200" dirty="0">
              <a:solidFill>
                <a:schemeClr val="bg1"/>
              </a:solidFill>
              <a:latin typeface="Bahnschrift SemiBold SemiConden" panose="020B0502040204020203" pitchFamily="34" charset="0"/>
            </a:endParaRPr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 smtClean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685930" y="-10323"/>
            <a:ext cx="6827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z-Cyrl-UZ" sz="16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“XOR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ZM VILOYATID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 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YIRIK SHOXLI QORAMOL UCHUN</a:t>
            </a:r>
          </a:p>
          <a:p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KOMBIKORM ISHL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B CHIQ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RISHNI T</a:t>
            </a:r>
            <a:r>
              <a:rPr lang="ru-RU" sz="1600" b="1" dirty="0" smtClean="0">
                <a:solidFill>
                  <a:srgbClr val="002060"/>
                </a:solidFill>
                <a:latin typeface="Arial"/>
                <a:cs typeface="Arial"/>
              </a:rPr>
              <a:t>А</a:t>
            </a:r>
            <a:r>
              <a:rPr lang="en-US" sz="1600" b="1" dirty="0" smtClean="0">
                <a:solidFill>
                  <a:srgbClr val="002060"/>
                </a:solidFill>
                <a:latin typeface="Arial"/>
                <a:cs typeface="Arial"/>
              </a:rPr>
              <a:t>SHKIL ETISH”</a:t>
            </a:r>
            <a:endParaRPr lang="ru-RU" sz="16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Oʼz-oʼzini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qoplash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206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12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oy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Sof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joriy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qiymat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467770" y="2510905"/>
            <a:ext cx="112334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1400" dirty="0" smtClean="0">
                <a:solidFill>
                  <a:srgbClr val="C00000"/>
                </a:solidFill>
                <a:latin typeface="Bahnschrift SemiBold SemiConden" pitchFamily="34" charset="0"/>
              </a:rPr>
              <a:t>1,503 </a:t>
            </a:r>
            <a:r>
              <a:rPr lang="en-US" sz="14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mlrd</a:t>
            </a:r>
            <a:r>
              <a:rPr lang="en-US" sz="1400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pPr algn="ctr"/>
            <a:r>
              <a:rPr lang="en-US" sz="1400" dirty="0" err="1">
                <a:solidFill>
                  <a:srgbClr val="C00000"/>
                </a:solidFill>
                <a:latin typeface="Bahnschrift SemiBold SemiConden" pitchFamily="34" charset="0"/>
              </a:rPr>
              <a:t>s</a:t>
            </a:r>
            <a:r>
              <a:rPr lang="en-US" sz="1400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o’m</a:t>
            </a:r>
            <a:endParaRPr lang="uz-Cyrl-UZ" sz="1400" dirty="0" smtClean="0">
              <a:solidFill>
                <a:srgbClr val="C00000"/>
              </a:solidFill>
              <a:latin typeface="Bahnschrift SemiBold SemiConden" pitchFamily="34" charset="0"/>
            </a:endParaRPr>
          </a:p>
          <a:p>
            <a:pPr algn="ctr"/>
            <a:endParaRPr lang="ru-RU" sz="14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Ichki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daromadlilik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100" b="1" dirty="0" err="1">
                <a:solidFill>
                  <a:schemeClr val="bg1"/>
                </a:solidFill>
                <a:cs typeface="Arial" pitchFamily="34" charset="0"/>
              </a:rPr>
              <a:t>darajasi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  (IRR)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33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55%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Investitsiya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qaytimi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6623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305%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Loyihaning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xarajatlar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Bahnschrift SemiBold SemiConden" pitchFamily="34" charset="0"/>
              </a:rPr>
              <a:t>taqsimoti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 smtClean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Bino</a:t>
            </a:r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qurish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317777" y="1804543"/>
            <a:ext cx="1010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6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00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 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23400" y="2265317"/>
            <a:ext cx="1134533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Uskunalar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30665" y="2129851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Boshqa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200" b="1" dirty="0" err="1">
                <a:solidFill>
                  <a:schemeClr val="bg1"/>
                </a:solidFill>
                <a:cs typeface="Arial" pitchFamily="34" charset="0"/>
              </a:rPr>
              <a:t>xarajatlar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416680" y="2481876"/>
            <a:ext cx="11063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487,6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10326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131,4</a:t>
            </a:r>
            <a:r>
              <a:rPr lang="uz-Cyrl-UZ" dirty="0" smtClean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mln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.</a:t>
            </a:r>
          </a:p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en-US" dirty="0" smtClean="0">
                <a:solidFill>
                  <a:srgbClr val="C00000"/>
                </a:solidFill>
                <a:latin typeface="Bahnschrift SemiBold SemiConden" pitchFamily="34" charset="0"/>
              </a:rPr>
              <a:t>   </a:t>
            </a:r>
            <a:r>
              <a:rPr lang="en-US" dirty="0" err="1" smtClean="0">
                <a:solidFill>
                  <a:srgbClr val="C00000"/>
                </a:solidFill>
                <a:latin typeface="Bahnschrift SemiBold SemiConden" pitchFamily="34" charset="0"/>
              </a:rPr>
              <a:t>so’m</a:t>
            </a:r>
            <a:endParaRPr lang="ru-RU" dirty="0"/>
          </a:p>
        </p:txBody>
      </p:sp>
      <p:pic>
        <p:nvPicPr>
          <p:cNvPr id="102" name="Рисунок 101" descr="Картинки по запросу &quot;kombikorm dly akrs&quot;"/>
          <p:cNvPicPr/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8546" y="2547974"/>
            <a:ext cx="1160609" cy="100249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" name="Рисунок 102" descr="Картинки по запросу &quot;rjv,brjhv&quot;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718" y="4505181"/>
            <a:ext cx="2494762" cy="184184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12" name="Рисунок 111" descr="Картинки по запросу &quot;40 kg meshok&quot;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2262" y="4356454"/>
            <a:ext cx="2195728" cy="221969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270" y="1725013"/>
            <a:ext cx="1484843" cy="10283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2327" y="3026609"/>
            <a:ext cx="1530468" cy="98387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5297</TotalTime>
  <Words>147</Words>
  <Application>Microsoft Office PowerPoint</Application>
  <PresentationFormat>Широкоэкранный</PresentationFormat>
  <Paragraphs>42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맑은 고딕</vt:lpstr>
      <vt:lpstr>Arial</vt:lpstr>
      <vt:lpstr>Bahnschrift SemiBold SemiConden</vt:lpstr>
      <vt:lpstr>Calibri</vt:lpstr>
      <vt:lpstr>Calibri Light</vt:lpstr>
      <vt:lpstr>Тема Office</vt:lpstr>
      <vt:lpstr>Презентация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Oygul Matkarimova</cp:lastModifiedBy>
  <cp:revision>461</cp:revision>
  <dcterms:created xsi:type="dcterms:W3CDTF">2020-12-11T07:51:35Z</dcterms:created>
  <dcterms:modified xsi:type="dcterms:W3CDTF">2021-08-17T13:17:27Z</dcterms:modified>
</cp:coreProperties>
</file>